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-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682C9-19F3-48F3-A888-0BC8A7A71A7B}" type="datetimeFigureOut">
              <a:rPr lang="en-US" smtClean="0"/>
              <a:t>1/19/2016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66AD1-5E1C-42F3-A1FE-D8AD0835C2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70718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682C9-19F3-48F3-A888-0BC8A7A71A7B}" type="datetimeFigureOut">
              <a:rPr lang="en-US" smtClean="0"/>
              <a:t>1/19/2016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66AD1-5E1C-42F3-A1FE-D8AD0835C2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12825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682C9-19F3-48F3-A888-0BC8A7A71A7B}" type="datetimeFigureOut">
              <a:rPr lang="en-US" smtClean="0"/>
              <a:t>1/19/2016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66AD1-5E1C-42F3-A1FE-D8AD0835C2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0322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682C9-19F3-48F3-A888-0BC8A7A71A7B}" type="datetimeFigureOut">
              <a:rPr lang="en-US" smtClean="0"/>
              <a:t>1/19/2016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66AD1-5E1C-42F3-A1FE-D8AD0835C2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8452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682C9-19F3-48F3-A888-0BC8A7A71A7B}" type="datetimeFigureOut">
              <a:rPr lang="en-US" smtClean="0"/>
              <a:t>1/19/2016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66AD1-5E1C-42F3-A1FE-D8AD0835C2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9447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682C9-19F3-48F3-A888-0BC8A7A71A7B}" type="datetimeFigureOut">
              <a:rPr lang="en-US" smtClean="0"/>
              <a:t>1/19/2016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66AD1-5E1C-42F3-A1FE-D8AD0835C2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86571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682C9-19F3-48F3-A888-0BC8A7A71A7B}" type="datetimeFigureOut">
              <a:rPr lang="en-US" smtClean="0"/>
              <a:t>1/19/2016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66AD1-5E1C-42F3-A1FE-D8AD0835C2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3062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682C9-19F3-48F3-A888-0BC8A7A71A7B}" type="datetimeFigureOut">
              <a:rPr lang="en-US" smtClean="0"/>
              <a:t>1/19/2016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66AD1-5E1C-42F3-A1FE-D8AD0835C2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96712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682C9-19F3-48F3-A888-0BC8A7A71A7B}" type="datetimeFigureOut">
              <a:rPr lang="en-US" smtClean="0"/>
              <a:t>1/19/2016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66AD1-5E1C-42F3-A1FE-D8AD0835C2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76137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682C9-19F3-48F3-A888-0BC8A7A71A7B}" type="datetimeFigureOut">
              <a:rPr lang="en-US" smtClean="0"/>
              <a:t>1/19/2016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66AD1-5E1C-42F3-A1FE-D8AD0835C2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44237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682C9-19F3-48F3-A888-0BC8A7A71A7B}" type="datetimeFigureOut">
              <a:rPr lang="en-US" smtClean="0"/>
              <a:t>1/19/2016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66AD1-5E1C-42F3-A1FE-D8AD0835C2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95691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A682C9-19F3-48F3-A888-0BC8A7A71A7B}" type="datetimeFigureOut">
              <a:rPr lang="en-US" smtClean="0"/>
              <a:t>1/19/2016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B66AD1-5E1C-42F3-A1FE-D8AD0835C2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85243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146412"/>
          </a:xfrm>
        </p:spPr>
        <p:txBody>
          <a:bodyPr>
            <a:normAutofit/>
          </a:bodyPr>
          <a:lstStyle/>
          <a:p>
            <a:pPr algn="l"/>
            <a:r>
              <a:rPr lang="fr-FR" sz="7200" dirty="0" smtClean="0">
                <a:latin typeface="Berlin Sans FB Demi" panose="020E0802020502020306" pitchFamily="34" charset="0"/>
              </a:rPr>
              <a:t>Qu’est-ce qu’il y a?</a:t>
            </a:r>
            <a:endParaRPr lang="fr-FR" sz="7200" dirty="0">
              <a:latin typeface="Berlin Sans FB Demi" panose="020E0802020502020306" pitchFamily="34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219433" y="5711588"/>
            <a:ext cx="9144000" cy="11464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7200" dirty="0" smtClean="0">
                <a:latin typeface="Berlin Sans FB Demi" panose="020E0802020502020306" pitchFamily="34" charset="0"/>
              </a:rPr>
              <a:t>Il a mal au dos.</a:t>
            </a:r>
            <a:endParaRPr lang="fr-FR" sz="7200" dirty="0">
              <a:latin typeface="Berlin Sans FB Demi" panose="020E0802020502020306" pitchFamily="34" charset="0"/>
            </a:endParaRPr>
          </a:p>
        </p:txBody>
      </p:sp>
      <p:pic>
        <p:nvPicPr>
          <p:cNvPr id="1026" name="Picture 2" descr="http://img.webmd.com/dtmcms/live/webmd/consumer_assets/site_images/article_thumbnails/video/what_is_the_leading_cause_of_back_pain_video/493x335_what_is_the_leading_cause_of_back_pain_vide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6386" y="1319492"/>
            <a:ext cx="6463590" cy="4392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1179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146412"/>
          </a:xfrm>
        </p:spPr>
        <p:txBody>
          <a:bodyPr>
            <a:normAutofit/>
          </a:bodyPr>
          <a:lstStyle/>
          <a:p>
            <a:pPr algn="l"/>
            <a:r>
              <a:rPr lang="fr-FR" sz="7200" dirty="0" smtClean="0">
                <a:latin typeface="Berlin Sans FB Demi" panose="020E0802020502020306" pitchFamily="34" charset="0"/>
              </a:rPr>
              <a:t>Qu’est-ce qu’il y a?</a:t>
            </a:r>
            <a:endParaRPr lang="fr-FR" sz="7200" dirty="0">
              <a:latin typeface="Berlin Sans FB Demi" panose="020E0802020502020306" pitchFamily="34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014716" y="5711588"/>
            <a:ext cx="9144000" cy="11464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7200" dirty="0" smtClean="0">
                <a:latin typeface="Berlin Sans FB Demi" panose="020E0802020502020306" pitchFamily="34" charset="0"/>
              </a:rPr>
              <a:t>Elle a mal à la tête.</a:t>
            </a:r>
            <a:endParaRPr lang="fr-FR" sz="7200" dirty="0">
              <a:latin typeface="Berlin Sans FB Demi" panose="020E0802020502020306" pitchFamily="34" charset="0"/>
            </a:endParaRPr>
          </a:p>
        </p:txBody>
      </p:sp>
      <p:pic>
        <p:nvPicPr>
          <p:cNvPr id="2050" name="Picture 2" descr="http://fabiolevi.com/wp-content/uploads/2015/10/headach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4626" y="1146412"/>
            <a:ext cx="4443720" cy="4443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5732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146412"/>
          </a:xfrm>
        </p:spPr>
        <p:txBody>
          <a:bodyPr>
            <a:normAutofit/>
          </a:bodyPr>
          <a:lstStyle/>
          <a:p>
            <a:pPr algn="l"/>
            <a:r>
              <a:rPr lang="fr-FR" sz="7200" dirty="0" smtClean="0">
                <a:latin typeface="Berlin Sans FB Demi" panose="020E0802020502020306" pitchFamily="34" charset="0"/>
              </a:rPr>
              <a:t>Qu’est-ce qu’il y a?</a:t>
            </a:r>
            <a:endParaRPr lang="fr-FR" sz="7200" dirty="0">
              <a:latin typeface="Berlin Sans FB Demi" panose="020E0802020502020306" pitchFamily="34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014716" y="5711588"/>
            <a:ext cx="9144000" cy="11464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7200" dirty="0" smtClean="0">
                <a:latin typeface="Berlin Sans FB Demi" panose="020E0802020502020306" pitchFamily="34" charset="0"/>
              </a:rPr>
              <a:t>Elle a mal au cou.</a:t>
            </a:r>
            <a:endParaRPr lang="fr-FR" sz="7200" dirty="0">
              <a:latin typeface="Berlin Sans FB Demi" panose="020E0802020502020306" pitchFamily="34" charset="0"/>
            </a:endParaRPr>
          </a:p>
        </p:txBody>
      </p:sp>
      <p:pic>
        <p:nvPicPr>
          <p:cNvPr id="3074" name="Picture 2" descr="http://www.newsnish.com/wp-content/uploads/2015/10/Neck-pain-causes-and-treatment-for-quic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897" y="1438275"/>
            <a:ext cx="5972175" cy="398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1056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146412"/>
          </a:xfrm>
        </p:spPr>
        <p:txBody>
          <a:bodyPr>
            <a:normAutofit/>
          </a:bodyPr>
          <a:lstStyle/>
          <a:p>
            <a:pPr algn="l"/>
            <a:r>
              <a:rPr lang="fr-FR" sz="7200" dirty="0" smtClean="0">
                <a:latin typeface="Berlin Sans FB Demi" panose="020E0802020502020306" pitchFamily="34" charset="0"/>
              </a:rPr>
              <a:t>Qu’est-ce qu’il y a?</a:t>
            </a:r>
            <a:endParaRPr lang="fr-FR" sz="7200" dirty="0">
              <a:latin typeface="Berlin Sans FB Demi" panose="020E0802020502020306" pitchFamily="34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014716" y="5711588"/>
            <a:ext cx="9144000" cy="11464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7200" dirty="0" smtClean="0">
                <a:latin typeface="Berlin Sans FB Demi" panose="020E0802020502020306" pitchFamily="34" charset="0"/>
              </a:rPr>
              <a:t>Elle a mal au cœur.</a:t>
            </a:r>
            <a:endParaRPr lang="fr-FR" sz="7200" dirty="0">
              <a:latin typeface="Berlin Sans FB Demi" panose="020E0802020502020306" pitchFamily="34" charset="0"/>
            </a:endParaRPr>
          </a:p>
        </p:txBody>
      </p:sp>
      <p:pic>
        <p:nvPicPr>
          <p:cNvPr id="4098" name="Picture 2" descr="https://wp.whaxy.com/wp-content/uploads/2015/10/cannabis-and-nausea-1-599x4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9909" y="1337481"/>
            <a:ext cx="5705475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088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146412"/>
          </a:xfrm>
        </p:spPr>
        <p:txBody>
          <a:bodyPr>
            <a:normAutofit/>
          </a:bodyPr>
          <a:lstStyle/>
          <a:p>
            <a:pPr algn="l"/>
            <a:r>
              <a:rPr lang="fr-FR" sz="7200" dirty="0" smtClean="0">
                <a:latin typeface="Berlin Sans FB Demi" panose="020E0802020502020306" pitchFamily="34" charset="0"/>
              </a:rPr>
              <a:t>Qu’est-ce qu’il y a?</a:t>
            </a:r>
            <a:endParaRPr lang="fr-FR" sz="7200" dirty="0">
              <a:latin typeface="Berlin Sans FB Demi" panose="020E0802020502020306" pitchFamily="34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014716" y="5711588"/>
            <a:ext cx="9144000" cy="11464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7200" dirty="0" smtClean="0">
                <a:latin typeface="Berlin Sans FB Demi" panose="020E0802020502020306" pitchFamily="34" charset="0"/>
              </a:rPr>
              <a:t>Il a mal au ventre.</a:t>
            </a:r>
            <a:endParaRPr lang="fr-FR" sz="7200" dirty="0">
              <a:latin typeface="Berlin Sans FB Demi" panose="020E0802020502020306" pitchFamily="34" charset="0"/>
            </a:endParaRPr>
          </a:p>
        </p:txBody>
      </p:sp>
      <p:pic>
        <p:nvPicPr>
          <p:cNvPr id="5122" name="Picture 2" descr="http://thumbs.dreamstime.com/z/stomach-ache-caucasian-man-blue-shirt-cries-extreme-pain-pressing-hands-against-white-background-3594772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401"/>
          <a:stretch/>
        </p:blipFill>
        <p:spPr bwMode="auto">
          <a:xfrm>
            <a:off x="3875964" y="1288577"/>
            <a:ext cx="2934269" cy="4444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9864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146412"/>
          </a:xfrm>
        </p:spPr>
        <p:txBody>
          <a:bodyPr>
            <a:normAutofit/>
          </a:bodyPr>
          <a:lstStyle/>
          <a:p>
            <a:pPr algn="l"/>
            <a:r>
              <a:rPr lang="fr-FR" sz="7200" dirty="0" smtClean="0">
                <a:latin typeface="Berlin Sans FB Demi" panose="020E0802020502020306" pitchFamily="34" charset="0"/>
              </a:rPr>
              <a:t>Qu’est-ce qu’il y a?</a:t>
            </a:r>
            <a:endParaRPr lang="fr-FR" sz="7200" dirty="0">
              <a:latin typeface="Berlin Sans FB Demi" panose="020E0802020502020306" pitchFamily="34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3048000" y="5711588"/>
            <a:ext cx="9144000" cy="11464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7200" dirty="0" smtClean="0">
                <a:latin typeface="Berlin Sans FB Demi" panose="020E0802020502020306" pitchFamily="34" charset="0"/>
              </a:rPr>
              <a:t>Elle a mal au poignet.</a:t>
            </a:r>
            <a:endParaRPr lang="fr-FR" sz="7200" dirty="0">
              <a:latin typeface="Berlin Sans FB Demi" panose="020E0802020502020306" pitchFamily="34" charset="0"/>
            </a:endParaRPr>
          </a:p>
        </p:txBody>
      </p:sp>
      <p:pic>
        <p:nvPicPr>
          <p:cNvPr id="6146" name="Picture 2" descr="http://artbistro.monster.com/nfs/artbistro/attachment_images/0028/2219/artist_wrist_pain_crop380w.jpg?128639088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8399" y="1293554"/>
            <a:ext cx="6408998" cy="4216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7257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146412"/>
          </a:xfrm>
        </p:spPr>
        <p:txBody>
          <a:bodyPr>
            <a:normAutofit/>
          </a:bodyPr>
          <a:lstStyle/>
          <a:p>
            <a:pPr algn="l"/>
            <a:r>
              <a:rPr lang="fr-FR" sz="7200" dirty="0" smtClean="0">
                <a:latin typeface="Berlin Sans FB Demi" panose="020E0802020502020306" pitchFamily="34" charset="0"/>
              </a:rPr>
              <a:t>Qu’est-ce qu’il y a?</a:t>
            </a:r>
            <a:endParaRPr lang="fr-FR" sz="7200" dirty="0">
              <a:latin typeface="Berlin Sans FB Demi" panose="020E0802020502020306" pitchFamily="34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3048000" y="5711588"/>
            <a:ext cx="9144000" cy="11464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7200" dirty="0" smtClean="0">
                <a:latin typeface="Berlin Sans FB Demi" panose="020E0802020502020306" pitchFamily="34" charset="0"/>
              </a:rPr>
              <a:t>Il a mal à la gorge.</a:t>
            </a:r>
            <a:endParaRPr lang="fr-FR" sz="7200" dirty="0">
              <a:latin typeface="Berlin Sans FB Demi" panose="020E0802020502020306" pitchFamily="34" charset="0"/>
            </a:endParaRPr>
          </a:p>
        </p:txBody>
      </p:sp>
      <p:pic>
        <p:nvPicPr>
          <p:cNvPr id="7170" name="Picture 2" descr="http://img2.timeinc.net/health/images/gallery/condition-centers/antibiotic-sore-throat-400x4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3910" y="1212376"/>
            <a:ext cx="4499212" cy="4499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3747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79</Words>
  <Application>Microsoft Office PowerPoint</Application>
  <PresentationFormat>Widescreen</PresentationFormat>
  <Paragraphs>14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Berlin Sans FB Demi</vt:lpstr>
      <vt:lpstr>Calibri</vt:lpstr>
      <vt:lpstr>Calibri Light</vt:lpstr>
      <vt:lpstr>Office Theme</vt:lpstr>
      <vt:lpstr>Qu’est-ce qu’il y a?</vt:lpstr>
      <vt:lpstr>Qu’est-ce qu’il y a?</vt:lpstr>
      <vt:lpstr>Qu’est-ce qu’il y a?</vt:lpstr>
      <vt:lpstr>Qu’est-ce qu’il y a?</vt:lpstr>
      <vt:lpstr>Qu’est-ce qu’il y a?</vt:lpstr>
      <vt:lpstr>Qu’est-ce qu’il y a?</vt:lpstr>
      <vt:lpstr>Qu’est-ce qu’il y a?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Qu’est-ce qu’il y a?</dc:title>
  <dc:creator>Danielle Berndt</dc:creator>
  <cp:lastModifiedBy>Danielle Berndt</cp:lastModifiedBy>
  <cp:revision>2</cp:revision>
  <dcterms:created xsi:type="dcterms:W3CDTF">2016-01-19T11:56:55Z</dcterms:created>
  <dcterms:modified xsi:type="dcterms:W3CDTF">2016-01-19T11:59:47Z</dcterms:modified>
</cp:coreProperties>
</file>